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ae07f07da0ef8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fae07f07da0ef8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ae07f07da0ef89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fae07f07da0ef89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ae07f07da0ef89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ae07f07da0ef89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ae07f07da0ef89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ae07f07da0ef89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ae07f07da0ef89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ae07f07da0ef89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ae07f07da0ef89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fae07f07da0ef89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07a5903b674d8e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07a5903b674d8e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07a5903b674d8e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07a5903b674d8e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07a5903b674d8e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07a5903b674d8e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07a5903b674d8e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07a5903b674d8e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07a5903b674d8e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07a5903b674d8e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07a5903b674d8e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07a5903b674d8e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07a5903b674d8e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07a5903b674d8e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ae07f07da0ef89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ae07f07da0ef89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9461" l="5800" r="6179" t="14481"/>
          <a:stretch/>
        </p:blipFill>
        <p:spPr>
          <a:xfrm>
            <a:off x="603538" y="0"/>
            <a:ext cx="79369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5" y="152400"/>
            <a:ext cx="50577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 b="0" l="10501" r="13121" t="0"/>
          <a:stretch/>
        </p:blipFill>
        <p:spPr>
          <a:xfrm>
            <a:off x="253991" y="152400"/>
            <a:ext cx="49276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587" y="152400"/>
            <a:ext cx="362901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 rotWithShape="1">
          <a:blip r:embed="rId3">
            <a:alphaModFix/>
          </a:blip>
          <a:srcRect b="0" l="11059" r="11815" t="0"/>
          <a:stretch/>
        </p:blipFill>
        <p:spPr>
          <a:xfrm>
            <a:off x="203200" y="152400"/>
            <a:ext cx="43688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200" y="152400"/>
            <a:ext cx="383540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6"/>
          <p:cNvPicPr preferRelativeResize="0"/>
          <p:nvPr/>
        </p:nvPicPr>
        <p:blipFill rotWithShape="1">
          <a:blip r:embed="rId4">
            <a:alphaModFix/>
          </a:blip>
          <a:srcRect b="0" l="6823" r="21424" t="0"/>
          <a:stretch/>
        </p:blipFill>
        <p:spPr>
          <a:xfrm>
            <a:off x="4174075" y="152400"/>
            <a:ext cx="44127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99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34" y="-8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558" y="-8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25" y="-12"/>
            <a:ext cx="3857649" cy="51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324" y="-12"/>
            <a:ext cx="3857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76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5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324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12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261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75" y="0"/>
            <a:ext cx="4194524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600" y="0"/>
            <a:ext cx="385573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4">
            <a:alphaModFix/>
          </a:blip>
          <a:srcRect b="0" l="0" r="10562" t="0"/>
          <a:stretch/>
        </p:blipFill>
        <p:spPr>
          <a:xfrm>
            <a:off x="3967692" y="152400"/>
            <a:ext cx="498918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